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Default Extension="bin" ContentType="application/vnd.openxmlformats-officedocument.presentationml.printerSettings"/>
  <Default Extension="rels" ContentType="application/vnd.openxmlformats-package.relationships+xml"/>
  <Override PartName="/ppt/slides/slide6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61" r:id="rId3"/>
    <p:sldId id="262" r:id="rId4"/>
    <p:sldId id="257" r:id="rId5"/>
    <p:sldId id="258" r:id="rId6"/>
    <p:sldId id="259" r:id="rId7"/>
    <p:sldId id="260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81" d="100"/>
          <a:sy n="81" d="100"/>
        </p:scale>
        <p:origin x="-27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10" Type="http://schemas.openxmlformats.org/officeDocument/2006/relationships/presProps" Target="presProps.xml"/><Relationship Id="rId5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9" Type="http://schemas.openxmlformats.org/officeDocument/2006/relationships/printerSettings" Target="printerSettings/printerSettings1.bin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FA716-A83A-BE48-8EDF-5BD34C57D084}" type="datetimeFigureOut">
              <a:rPr lang="en-US" smtClean="0"/>
              <a:pPr/>
              <a:t>10/5/10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0D68D-B661-AD41-A50F-100FC4ED375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FA716-A83A-BE48-8EDF-5BD34C57D084}" type="datetimeFigureOut">
              <a:rPr lang="en-US" smtClean="0"/>
              <a:pPr/>
              <a:t>10/5/10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0D68D-B661-AD41-A50F-100FC4ED375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FA716-A83A-BE48-8EDF-5BD34C57D084}" type="datetimeFigureOut">
              <a:rPr lang="en-US" smtClean="0"/>
              <a:pPr/>
              <a:t>10/5/10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0D68D-B661-AD41-A50F-100FC4ED375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FA716-A83A-BE48-8EDF-5BD34C57D084}" type="datetimeFigureOut">
              <a:rPr lang="en-US" smtClean="0"/>
              <a:pPr/>
              <a:t>10/5/10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0D68D-B661-AD41-A50F-100FC4ED375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FA716-A83A-BE48-8EDF-5BD34C57D084}" type="datetimeFigureOut">
              <a:rPr lang="en-US" smtClean="0"/>
              <a:pPr/>
              <a:t>10/5/10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0D68D-B661-AD41-A50F-100FC4ED375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FA716-A83A-BE48-8EDF-5BD34C57D084}" type="datetimeFigureOut">
              <a:rPr lang="en-US" smtClean="0"/>
              <a:pPr/>
              <a:t>10/5/10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0D68D-B661-AD41-A50F-100FC4ED375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FA716-A83A-BE48-8EDF-5BD34C57D084}" type="datetimeFigureOut">
              <a:rPr lang="en-US" smtClean="0"/>
              <a:pPr/>
              <a:t>10/5/10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0D68D-B661-AD41-A50F-100FC4ED375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FA716-A83A-BE48-8EDF-5BD34C57D084}" type="datetimeFigureOut">
              <a:rPr lang="en-US" smtClean="0"/>
              <a:pPr/>
              <a:t>10/5/10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0D68D-B661-AD41-A50F-100FC4ED375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FA716-A83A-BE48-8EDF-5BD34C57D084}" type="datetimeFigureOut">
              <a:rPr lang="en-US" smtClean="0"/>
              <a:pPr/>
              <a:t>10/5/10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0D68D-B661-AD41-A50F-100FC4ED375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FA716-A83A-BE48-8EDF-5BD34C57D084}" type="datetimeFigureOut">
              <a:rPr lang="en-US" smtClean="0"/>
              <a:pPr/>
              <a:t>10/5/10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0D68D-B661-AD41-A50F-100FC4ED375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FA716-A83A-BE48-8EDF-5BD34C57D084}" type="datetimeFigureOut">
              <a:rPr lang="en-US" smtClean="0"/>
              <a:pPr/>
              <a:t>10/5/10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0D68D-B661-AD41-A50F-100FC4ED375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0FA716-A83A-BE48-8EDF-5BD34C57D084}" type="datetimeFigureOut">
              <a:rPr lang="en-US" smtClean="0"/>
              <a:pPr/>
              <a:t>10/5/10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70D68D-B661-AD41-A50F-100FC4ED375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Science 10/4/10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850229"/>
            <a:ext cx="8229600" cy="4525963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Job of a </a:t>
            </a:r>
            <a:r>
              <a:rPr lang="en-US" dirty="0" smtClean="0"/>
              <a:t>surveyor-Measures distances between objects and relationship to each other.  </a:t>
            </a:r>
          </a:p>
          <a:p>
            <a:pPr lvl="1"/>
            <a:r>
              <a:rPr lang="en-US" dirty="0" smtClean="0"/>
              <a:t>Use special instruments</a:t>
            </a:r>
          </a:p>
          <a:p>
            <a:pPr lvl="1"/>
            <a:r>
              <a:rPr lang="en-US" dirty="0" smtClean="0"/>
              <a:t>Measure Elevations</a:t>
            </a:r>
          </a:p>
          <a:p>
            <a:r>
              <a:rPr lang="en-US" dirty="0" smtClean="0"/>
              <a:t>Peutinger</a:t>
            </a:r>
            <a:r>
              <a:rPr lang="en-US" dirty="0" smtClean="0"/>
              <a:t> </a:t>
            </a:r>
            <a:r>
              <a:rPr lang="en-US" dirty="0" smtClean="0"/>
              <a:t>Table-A copy of an early Roman map.  </a:t>
            </a:r>
          </a:p>
          <a:p>
            <a:pPr lvl="1"/>
            <a:r>
              <a:rPr lang="en-US" dirty="0" smtClean="0"/>
              <a:t>Rectangle</a:t>
            </a:r>
          </a:p>
          <a:p>
            <a:pPr lvl="1"/>
            <a:r>
              <a:rPr lang="en-US" dirty="0" smtClean="0"/>
              <a:t>Made objects look odd</a:t>
            </a:r>
          </a:p>
          <a:p>
            <a:pPr lvl="1"/>
            <a:r>
              <a:rPr lang="en-US" dirty="0" smtClean="0"/>
              <a:t>Had to reproduce 12 times.  </a:t>
            </a:r>
          </a:p>
          <a:p>
            <a:pPr lvl="1"/>
            <a:r>
              <a:rPr lang="en-US" dirty="0" smtClean="0"/>
              <a:t>Made thousand of years ago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Ancient Maps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Ancient Maps-Degrees of longitude and latitude were the same.</a:t>
            </a:r>
            <a:endParaRPr lang="en-US" dirty="0" smtClean="0"/>
          </a:p>
          <a:p>
            <a:r>
              <a:rPr lang="en-US" dirty="0" smtClean="0"/>
              <a:t>Used imagination to complete maps if not enough info. Was available</a:t>
            </a:r>
          </a:p>
          <a:p>
            <a:r>
              <a:rPr lang="en-US" dirty="0" smtClean="0"/>
              <a:t>Weren’t accurate because didn’t use the same scale----distances overestimated/underestimated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7"/>
            <a:r>
              <a:rPr lang="en-US" dirty="0" smtClean="0"/>
              <a:t>Satellite </a:t>
            </a:r>
            <a:endParaRPr lang="en-US" dirty="0"/>
          </a:p>
        </p:txBody>
      </p:sp>
      <p:sp>
        <p:nvSpPr>
          <p:cNvPr id="4" name="Isosceles Triangle 3"/>
          <p:cNvSpPr/>
          <p:nvPr/>
        </p:nvSpPr>
        <p:spPr>
          <a:xfrm>
            <a:off x="4542663" y="2912661"/>
            <a:ext cx="822960" cy="822960"/>
          </a:xfrm>
          <a:prstGeom prst="triangle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Isosceles Triangle 4"/>
          <p:cNvSpPr/>
          <p:nvPr/>
        </p:nvSpPr>
        <p:spPr>
          <a:xfrm>
            <a:off x="1222858" y="2193051"/>
            <a:ext cx="6412165" cy="3085139"/>
          </a:xfrm>
          <a:prstGeom prst="triangl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5299808"/>
            <a:ext cx="765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Car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368504" y="5299808"/>
            <a:ext cx="131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Location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 Map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 map that shows physical features such as boundaries of mountains, rivers, and lakes.  </a:t>
            </a:r>
          </a:p>
          <a:p>
            <a:pPr lvl="1"/>
            <a:r>
              <a:rPr lang="en-US" dirty="0" smtClean="0"/>
              <a:t>See page 3---Landform Book</a:t>
            </a:r>
          </a:p>
          <a:p>
            <a:pPr lvl="1"/>
            <a:r>
              <a:rPr lang="en-US" dirty="0" smtClean="0"/>
              <a:t>World Map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Mobility Map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Maps that shows locations of streets and roads, such as a road map.</a:t>
            </a:r>
          </a:p>
          <a:p>
            <a:pPr lvl="1"/>
            <a:r>
              <a:rPr lang="en-US" dirty="0" smtClean="0"/>
              <a:t>Transit Map—Bus Map---Subway---Train</a:t>
            </a:r>
          </a:p>
          <a:p>
            <a:pPr lvl="1"/>
            <a:r>
              <a:rPr lang="en-US" dirty="0" smtClean="0"/>
              <a:t>Highway Map</a:t>
            </a:r>
          </a:p>
          <a:p>
            <a:pPr lvl="1"/>
            <a:r>
              <a:rPr lang="en-US" dirty="0" smtClean="0"/>
              <a:t>See page 4 in Landform Book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Thematic Map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Shows how features such as rainfall, population, or natural resources are spread over the Earth.</a:t>
            </a:r>
          </a:p>
          <a:p>
            <a:pPr lvl="1"/>
            <a:r>
              <a:rPr lang="en-US" dirty="0" smtClean="0"/>
              <a:t>Weather map---on the 6 o’clock news</a:t>
            </a:r>
          </a:p>
          <a:p>
            <a:pPr lvl="1"/>
            <a:r>
              <a:rPr lang="en-US" dirty="0" smtClean="0"/>
              <a:t>See page 4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Inventory Map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map that shows the exact location of an object.</a:t>
            </a:r>
          </a:p>
          <a:p>
            <a:r>
              <a:rPr lang="en-US" dirty="0" smtClean="0"/>
              <a:t>Graphic details, such as seats in a stadium, buildings in a city, or concert hall map.</a:t>
            </a:r>
          </a:p>
          <a:p>
            <a:pPr lvl="1"/>
            <a:r>
              <a:rPr lang="en-US" dirty="0" smtClean="0"/>
              <a:t>Stadium/Concert</a:t>
            </a:r>
          </a:p>
          <a:p>
            <a:pPr lvl="1"/>
            <a:r>
              <a:rPr lang="en-US" dirty="0" smtClean="0"/>
              <a:t>Shows all seats</a:t>
            </a:r>
          </a:p>
          <a:p>
            <a:pPr lvl="1"/>
            <a:r>
              <a:rPr lang="en-US" dirty="0" smtClean="0"/>
              <a:t>See page 5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242</Words>
  <Application>Microsoft Macintosh PowerPoint</Application>
  <PresentationFormat>On-screen Show (4:3)</PresentationFormat>
  <Paragraphs>36</Paragraphs>
  <Slides>7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Science 10/4/10</vt:lpstr>
      <vt:lpstr>Ancient Maps</vt:lpstr>
      <vt:lpstr>GPS</vt:lpstr>
      <vt:lpstr>Reference Map</vt:lpstr>
      <vt:lpstr>Mobility Map </vt:lpstr>
      <vt:lpstr>Thematic Map</vt:lpstr>
      <vt:lpstr>Inventory Map</vt:lpstr>
    </vt:vector>
  </TitlesOfParts>
  <Company>SDP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Science 10/4/10</dc:title>
  <dc:creator>hughes</dc:creator>
  <cp:lastModifiedBy>hughes</cp:lastModifiedBy>
  <cp:revision>4</cp:revision>
  <dcterms:created xsi:type="dcterms:W3CDTF">2010-10-05T18:13:36Z</dcterms:created>
  <dcterms:modified xsi:type="dcterms:W3CDTF">2010-10-05T18:41:11Z</dcterms:modified>
</cp:coreProperties>
</file>